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4" r:id="rId6"/>
    <p:sldId id="266" r:id="rId7"/>
    <p:sldId id="268" r:id="rId8"/>
    <p:sldId id="263" r:id="rId9"/>
    <p:sldId id="272" r:id="rId10"/>
    <p:sldId id="269" r:id="rId11"/>
    <p:sldId id="260" r:id="rId12"/>
    <p:sldId id="261" r:id="rId13"/>
    <p:sldId id="271" r:id="rId14"/>
    <p:sldId id="259" r:id="rId15"/>
    <p:sldId id="267" r:id="rId16"/>
    <p:sldId id="275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2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C7843-8847-8941-9FBC-189DC4C7D35F}" type="datetimeFigureOut">
              <a:rPr lang="en-US" smtClean="0"/>
              <a:t>2/27/13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131BC-992A-E544-B110-25F3B107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0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BDD 能否举个好例子, Luxury</a:t>
            </a:r>
            <a:r>
              <a:rPr lang="en-US" baseline="0" dirty="0" smtClean="0"/>
              <a:t>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131BC-992A-E544-B110-25F3B1072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175" y="4624668"/>
            <a:ext cx="7731025" cy="933450"/>
          </a:xfrm>
        </p:spPr>
        <p:txBody>
          <a:bodyPr>
            <a:normAutofit/>
          </a:bodyPr>
          <a:lstStyle/>
          <a:p>
            <a:r>
              <a:rPr lang="en-US" dirty="0" smtClean="0"/>
              <a:t>How we delivery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4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Steps</a:t>
            </a:r>
            <a:br>
              <a:rPr lang="en-US" dirty="0" smtClean="0"/>
            </a:b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56303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Pair/Pick up/Understand AC/Estimating/Tasking</a:t>
            </a:r>
          </a:p>
          <a:p>
            <a:r>
              <a:rPr lang="en-US" sz="2200" dirty="0" smtClean="0"/>
              <a:t>BDD</a:t>
            </a:r>
            <a:endParaRPr lang="en-US" sz="2200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Cucumber (make test fail)</a:t>
            </a:r>
            <a:endParaRPr lang="en-US" altLang="zh-CN" dirty="0" smtClean="0"/>
          </a:p>
          <a:p>
            <a:r>
              <a:rPr lang="en-US" dirty="0" smtClean="0"/>
              <a:t>TDD</a:t>
            </a:r>
          </a:p>
          <a:p>
            <a:pPr lvl="1">
              <a:buFont typeface="Wingdings" charset="2"/>
              <a:buChar char="q"/>
            </a:pPr>
            <a:r>
              <a:rPr lang="en-US" dirty="0" err="1" smtClean="0"/>
              <a:t>Xunit</a:t>
            </a:r>
            <a:r>
              <a:rPr lang="en-US" dirty="0" smtClean="0"/>
              <a:t>(make test fail)             </a:t>
            </a:r>
            <a:endParaRPr lang="en-US" b="1" dirty="0" smtClean="0"/>
          </a:p>
          <a:p>
            <a:r>
              <a:rPr lang="en-US" sz="2200" dirty="0" smtClean="0"/>
              <a:t>Implement (make test pass)</a:t>
            </a:r>
          </a:p>
          <a:p>
            <a:r>
              <a:rPr lang="en-US" sz="2200" dirty="0" err="1" smtClean="0"/>
              <a:t>PrePush</a:t>
            </a:r>
            <a:endParaRPr lang="en-US" sz="2200" dirty="0" smtClean="0"/>
          </a:p>
          <a:p>
            <a:r>
              <a:rPr lang="en-US" dirty="0" smtClean="0"/>
              <a:t>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563035"/>
          </a:xfrm>
        </p:spPr>
        <p:txBody>
          <a:bodyPr>
            <a:normAutofit/>
          </a:bodyPr>
          <a:lstStyle/>
          <a:p>
            <a:r>
              <a:rPr lang="en-US" dirty="0" smtClean="0"/>
              <a:t>CI Server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Jenkins  (DS Build/Regression </a:t>
            </a:r>
            <a:r>
              <a:rPr lang="en-US" dirty="0"/>
              <a:t>Test/Progression Test</a:t>
            </a:r>
            <a:r>
              <a:rPr lang="en-US" dirty="0" smtClean="0"/>
              <a:t>)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Bamboo </a:t>
            </a:r>
            <a:r>
              <a:rPr lang="en-US" dirty="0"/>
              <a:t>(Feeder/</a:t>
            </a:r>
            <a:r>
              <a:rPr lang="en-US" dirty="0" err="1"/>
              <a:t>Jetwire</a:t>
            </a:r>
            <a:r>
              <a:rPr lang="en-US" dirty="0"/>
              <a:t>/…..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Run All Tests</a:t>
            </a:r>
            <a:endParaRPr lang="en-US" dirty="0"/>
          </a:p>
          <a:p>
            <a:r>
              <a:rPr lang="en-US" sz="2200" dirty="0" smtClean="0"/>
              <a:t>Build Package</a:t>
            </a:r>
          </a:p>
          <a:p>
            <a:r>
              <a:rPr lang="en-US" dirty="0" smtClean="0"/>
              <a:t>Upload To </a:t>
            </a:r>
            <a:r>
              <a:rPr lang="en-US" dirty="0" err="1" smtClean="0"/>
              <a:t>Dist</a:t>
            </a:r>
            <a:r>
              <a:rPr lang="en-US" dirty="0" smtClean="0"/>
              <a:t> Server</a:t>
            </a: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 smtClean="0"/>
          </a:p>
          <a:p>
            <a:pPr lvl="1">
              <a:buFont typeface="Courier New"/>
              <a:buChar char="o"/>
            </a:pP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7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563035"/>
          </a:xfrm>
        </p:spPr>
        <p:txBody>
          <a:bodyPr>
            <a:normAutofit/>
          </a:bodyPr>
          <a:lstStyle/>
          <a:p>
            <a:r>
              <a:rPr lang="en-US" dirty="0" smtClean="0"/>
              <a:t>Cloud Environment(Create/Start/Stop/Destroy)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smtClean="0"/>
              <a:t>Amazon EC2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VMware Cloud</a:t>
            </a:r>
            <a:endParaRPr lang="en-US" dirty="0"/>
          </a:p>
          <a:p>
            <a:r>
              <a:rPr lang="en-US" dirty="0" smtClean="0"/>
              <a:t>Infrastructure As </a:t>
            </a:r>
            <a:r>
              <a:rPr lang="en-US" dirty="0"/>
              <a:t>C</a:t>
            </a:r>
            <a:r>
              <a:rPr lang="en-US" dirty="0" smtClean="0"/>
              <a:t>ode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Chef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Puppet</a:t>
            </a:r>
          </a:p>
          <a:p>
            <a:r>
              <a:rPr lang="en-US" dirty="0" smtClean="0"/>
              <a:t>Retrieve Package from </a:t>
            </a:r>
            <a:r>
              <a:rPr lang="en-US" dirty="0" err="1" smtClean="0"/>
              <a:t>dist</a:t>
            </a:r>
            <a:r>
              <a:rPr lang="en-US" dirty="0" smtClean="0"/>
              <a:t> server</a:t>
            </a:r>
            <a:endParaRPr lang="en-US" altLang="zh-CN" dirty="0"/>
          </a:p>
          <a:p>
            <a:pPr lvl="1">
              <a:buFont typeface="Courier New"/>
              <a:buChar char="o"/>
            </a:pP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 smtClean="0"/>
          </a:p>
          <a:p>
            <a:pPr lvl="1">
              <a:buFont typeface="Courier New"/>
              <a:buChar char="o"/>
            </a:pP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56303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Deploy new package</a:t>
            </a:r>
          </a:p>
          <a:p>
            <a:r>
              <a:rPr lang="en-US" altLang="zh-CN" dirty="0" smtClean="0"/>
              <a:t>Shutdown node</a:t>
            </a:r>
          </a:p>
          <a:p>
            <a:r>
              <a:rPr lang="en-US" altLang="zh-CN" dirty="0" smtClean="0"/>
              <a:t>Create node</a:t>
            </a:r>
          </a:p>
          <a:p>
            <a:r>
              <a:rPr lang="en-US" altLang="zh-CN" dirty="0" smtClean="0"/>
              <a:t>Destroy node</a:t>
            </a:r>
            <a:endParaRPr lang="en-US" altLang="zh-CN" dirty="0" smtClean="0"/>
          </a:p>
          <a:p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 smtClean="0"/>
          </a:p>
          <a:p>
            <a:pPr lvl="1">
              <a:buFont typeface="Courier New"/>
              <a:buChar char="o"/>
            </a:pP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3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563035"/>
          </a:xfrm>
        </p:spPr>
        <p:txBody>
          <a:bodyPr>
            <a:normAutofit/>
          </a:bodyPr>
          <a:lstStyle/>
          <a:p>
            <a:r>
              <a:rPr lang="en-US" dirty="0" smtClean="0"/>
              <a:t>Standup meeting</a:t>
            </a:r>
          </a:p>
          <a:p>
            <a:r>
              <a:rPr lang="en-US" dirty="0" smtClean="0"/>
              <a:t>Switch Pair</a:t>
            </a:r>
          </a:p>
          <a:p>
            <a:r>
              <a:rPr lang="en-US" altLang="zh-CN" dirty="0" smtClean="0"/>
              <a:t>Code Diff</a:t>
            </a:r>
          </a:p>
          <a:p>
            <a:r>
              <a:rPr lang="en-US" dirty="0" smtClean="0"/>
              <a:t>Session/Workshop</a:t>
            </a:r>
            <a:endParaRPr lang="en-US" dirty="0" smtClean="0"/>
          </a:p>
          <a:p>
            <a:pPr lvl="1">
              <a:buFont typeface="Courier New"/>
              <a:buChar char="o"/>
            </a:pPr>
            <a:endParaRPr lang="en-US" altLang="zh-CN" dirty="0" smtClean="0"/>
          </a:p>
          <a:p>
            <a:pPr lvl="1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4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Wall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03" y="1600200"/>
            <a:ext cx="6338532" cy="40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Wall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36" y="1304904"/>
            <a:ext cx="6874434" cy="55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648470"/>
            <a:ext cx="7556313" cy="1116106"/>
          </a:xfrm>
        </p:spPr>
        <p:txBody>
          <a:bodyPr/>
          <a:lstStyle/>
          <a:p>
            <a:pPr algn="ctr"/>
            <a:r>
              <a:rPr lang="en-US" dirty="0" smtClean="0"/>
              <a:t>Q&amp;A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3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4714" b="4714"/>
          <a:stretch>
            <a:fillRect/>
          </a:stretch>
        </p:blipFill>
        <p:spPr>
          <a:xfrm>
            <a:off x="498475" y="1209675"/>
            <a:ext cx="7556500" cy="4916488"/>
          </a:xfrm>
        </p:spPr>
      </p:pic>
    </p:spTree>
    <p:extLst>
      <p:ext uri="{BB962C8B-B14F-4D97-AF65-F5344CB8AC3E}">
        <p14:creationId xmlns:p14="http://schemas.microsoft.com/office/powerpoint/2010/main" val="415025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projects we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Casa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Frond-end (</a:t>
            </a:r>
            <a:r>
              <a:rPr lang="en-US" dirty="0"/>
              <a:t>DS</a:t>
            </a:r>
            <a:r>
              <a:rPr lang="en-US" dirty="0" smtClean="0"/>
              <a:t>)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Back-end (</a:t>
            </a:r>
            <a:r>
              <a:rPr lang="en-US" altLang="zh-CN" dirty="0" err="1" smtClean="0"/>
              <a:t>Jetwire</a:t>
            </a:r>
            <a:r>
              <a:rPr lang="en-US" altLang="zh-CN" dirty="0" smtClean="0"/>
              <a:t>/Feeder/Fast</a:t>
            </a:r>
            <a:r>
              <a:rPr lang="en-US" altLang="zh-CN" dirty="0" smtClean="0"/>
              <a:t>)</a:t>
            </a:r>
          </a:p>
          <a:p>
            <a:pPr lvl="1">
              <a:buFont typeface="Courier New"/>
              <a:buChar char="o"/>
            </a:pPr>
            <a:r>
              <a:rPr lang="en-US" altLang="zh-CN" smtClean="0"/>
              <a:t>API(</a:t>
            </a:r>
            <a:r>
              <a:rPr lang="en-US" altLang="zh-CN" dirty="0" smtClean="0"/>
              <a:t>Provide data for native app of </a:t>
            </a:r>
            <a:r>
              <a:rPr lang="en-US" altLang="zh-CN" dirty="0" err="1" smtClean="0"/>
              <a:t>Andriod</a:t>
            </a:r>
            <a:r>
              <a:rPr lang="en-US" altLang="zh-CN" dirty="0" smtClean="0"/>
              <a:t>/IOS)</a:t>
            </a:r>
            <a:endParaRPr lang="en-US" altLang="zh-CN" dirty="0" smtClean="0"/>
          </a:p>
          <a:p>
            <a:r>
              <a:rPr lang="en-US" dirty="0" err="1" smtClean="0"/>
              <a:t>Sqaurefoot</a:t>
            </a:r>
            <a:endParaRPr lang="en-US" dirty="0"/>
          </a:p>
          <a:p>
            <a:r>
              <a:rPr lang="en-US" altLang="zh-CN" sz="2200" i="1" dirty="0" smtClean="0">
                <a:solidFill>
                  <a:schemeClr val="bg1">
                    <a:lumMod val="85000"/>
                  </a:schemeClr>
                </a:solidFill>
              </a:rPr>
              <a:t>China</a:t>
            </a:r>
            <a:r>
              <a:rPr lang="en-US" altLang="zh-CN" sz="2200" i="1" dirty="0" smtClean="0">
                <a:solidFill>
                  <a:schemeClr val="bg1">
                    <a:lumMod val="85000"/>
                  </a:schemeClr>
                </a:solidFill>
              </a:rPr>
              <a:t>-site</a:t>
            </a:r>
          </a:p>
        </p:txBody>
      </p:sp>
    </p:spTree>
    <p:extLst>
      <p:ext uri="{BB962C8B-B14F-4D97-AF65-F5344CB8AC3E}">
        <p14:creationId xmlns:p14="http://schemas.microsoft.com/office/powerpoint/2010/main" val="417234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delivery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Iteration</a:t>
            </a:r>
          </a:p>
          <a:p>
            <a:r>
              <a:rPr lang="en-US" dirty="0" smtClean="0"/>
              <a:t>Story Card</a:t>
            </a:r>
            <a:endParaRPr lang="en-US" dirty="0" smtClean="0"/>
          </a:p>
          <a:p>
            <a:r>
              <a:rPr lang="en-US" dirty="0" smtClean="0"/>
              <a:t>Version Control</a:t>
            </a:r>
          </a:p>
          <a:p>
            <a:r>
              <a:rPr lang="en-US" dirty="0" smtClean="0"/>
              <a:t>Feature toggle</a:t>
            </a:r>
          </a:p>
          <a:p>
            <a:r>
              <a:rPr lang="en-US" dirty="0"/>
              <a:t>Build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smtClean="0"/>
              <a:t>Continuous Delivery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20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488882"/>
          </a:xfrm>
        </p:spPr>
        <p:txBody>
          <a:bodyPr>
            <a:normAutofit/>
          </a:bodyPr>
          <a:lstStyle/>
          <a:p>
            <a:r>
              <a:rPr lang="en-US" dirty="0" smtClean="0"/>
              <a:t>Two weeks per iteration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Finish Story</a:t>
            </a:r>
            <a:r>
              <a:rPr lang="en-US" dirty="0" smtClean="0"/>
              <a:t>/Bug fix/Spike</a:t>
            </a:r>
            <a:endParaRPr lang="en-US" dirty="0"/>
          </a:p>
          <a:p>
            <a:r>
              <a:rPr lang="en-US" dirty="0" smtClean="0"/>
              <a:t>Last </a:t>
            </a:r>
            <a:r>
              <a:rPr lang="en-US" dirty="0" smtClean="0"/>
              <a:t>Day of iteration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Branch </a:t>
            </a:r>
            <a:r>
              <a:rPr lang="en-US" dirty="0" smtClean="0"/>
              <a:t>cut off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Start new iteration number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Retrospect</a:t>
            </a:r>
            <a:endParaRPr lang="en-US" altLang="zh-CN" dirty="0"/>
          </a:p>
          <a:p>
            <a:r>
              <a:rPr lang="en-US" dirty="0"/>
              <a:t>End of iteration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Release package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Release note</a:t>
            </a:r>
            <a:r>
              <a:rPr lang="en-US" dirty="0" smtClean="0"/>
              <a:t>(package </a:t>
            </a:r>
            <a:r>
              <a:rPr lang="en-US" dirty="0" err="1" smtClean="0"/>
              <a:t>url</a:t>
            </a:r>
            <a:r>
              <a:rPr lang="en-US" dirty="0" smtClean="0"/>
              <a:t>/deployment guide)</a:t>
            </a:r>
            <a:endParaRPr lang="en-US" dirty="0"/>
          </a:p>
          <a:p>
            <a:pPr lvl="1">
              <a:buFont typeface="Wingdings" charset="2"/>
              <a:buChar char="q"/>
            </a:pPr>
            <a:endParaRPr lang="en-US" dirty="0"/>
          </a:p>
          <a:p>
            <a:pPr lvl="1">
              <a:buFont typeface="Wingdings" charset="2"/>
              <a:buChar char="q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7290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en-US" dirty="0" smtClean="0"/>
              <a:t>etrospect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392"/>
            <a:ext cx="9144000" cy="5002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484094"/>
            <a:ext cx="62103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8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&amp; </a:t>
            </a:r>
            <a:r>
              <a:rPr lang="en-US" altLang="zh-CN" dirty="0" smtClean="0"/>
              <a:t>Demo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734114" cy="4488882"/>
          </a:xfrm>
        </p:spPr>
        <p:txBody>
          <a:bodyPr>
            <a:normAutofit/>
          </a:bodyPr>
          <a:lstStyle/>
          <a:p>
            <a:r>
              <a:rPr lang="en-US" dirty="0" smtClean="0"/>
              <a:t>Easy to track</a:t>
            </a:r>
          </a:p>
          <a:p>
            <a:r>
              <a:rPr lang="en-US" dirty="0" smtClean="0"/>
              <a:t>Easy to understand</a:t>
            </a:r>
            <a:endParaRPr lang="en-US" dirty="0" smtClean="0"/>
          </a:p>
          <a:p>
            <a:r>
              <a:rPr lang="en-US" dirty="0" smtClean="0"/>
              <a:t>Easy to estimate</a:t>
            </a:r>
          </a:p>
          <a:p>
            <a:r>
              <a:rPr lang="en-US" dirty="0" smtClean="0"/>
              <a:t>Easy to be test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363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</a:t>
            </a:r>
            <a:r>
              <a:rPr lang="en-US" altLang="zh-CN" dirty="0" smtClean="0"/>
              <a:t>Lifecycle &amp; Action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7427"/>
            <a:ext cx="9144000" cy="744454"/>
          </a:xfrm>
          <a:prstGeom prst="rect">
            <a:avLst/>
          </a:prstGeom>
        </p:spPr>
      </p:pic>
      <p:sp>
        <p:nvSpPr>
          <p:cNvPr id="10" name="Alternate Process 9"/>
          <p:cNvSpPr/>
          <p:nvPr/>
        </p:nvSpPr>
        <p:spPr>
          <a:xfrm>
            <a:off x="0" y="2916519"/>
            <a:ext cx="2465294" cy="29210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</a:t>
            </a:r>
          </a:p>
          <a:p>
            <a:pPr algn="ctr"/>
            <a:r>
              <a:rPr lang="en-US" dirty="0" smtClean="0"/>
              <a:t>Requirement</a:t>
            </a:r>
            <a:endParaRPr lang="en-US" dirty="0" smtClean="0"/>
          </a:p>
          <a:p>
            <a:pPr algn="ctr"/>
            <a:r>
              <a:rPr lang="en-US" dirty="0" smtClean="0"/>
              <a:t>Collection &amp; Analysis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2465294" y="2916519"/>
            <a:ext cx="1177364" cy="29210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BA&amp;QA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Story </a:t>
            </a:r>
            <a:r>
              <a:rPr lang="en-US" dirty="0" smtClean="0"/>
              <a:t>Card</a:t>
            </a:r>
            <a:endParaRPr lang="en-US" dirty="0"/>
          </a:p>
        </p:txBody>
      </p:sp>
      <p:sp>
        <p:nvSpPr>
          <p:cNvPr id="12" name="Alternate Process 11"/>
          <p:cNvSpPr/>
          <p:nvPr/>
        </p:nvSpPr>
        <p:spPr>
          <a:xfrm>
            <a:off x="3660588" y="2916519"/>
            <a:ext cx="1494117" cy="295163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up 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BDD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TDD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Implement</a:t>
            </a:r>
          </a:p>
          <a:p>
            <a:pPr algn="ctr"/>
            <a:r>
              <a:rPr lang="en-US" dirty="0" smtClean="0"/>
              <a:t>Commit</a:t>
            </a:r>
            <a:endParaRPr lang="en-US" dirty="0" smtClean="0"/>
          </a:p>
          <a:p>
            <a:pPr algn="ctr"/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3" name="Alternate Process 12"/>
          <p:cNvSpPr/>
          <p:nvPr/>
        </p:nvSpPr>
        <p:spPr>
          <a:xfrm>
            <a:off x="5157695" y="2920253"/>
            <a:ext cx="1494117" cy="2921000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</a:p>
          <a:p>
            <a:pPr algn="ctr"/>
            <a:r>
              <a:rPr lang="en-US" dirty="0" err="1" smtClean="0"/>
              <a:t>WebSite</a:t>
            </a:r>
            <a:r>
              <a:rPr lang="en-US" dirty="0" smtClean="0"/>
              <a:t> &amp;</a:t>
            </a:r>
          </a:p>
          <a:p>
            <a:pPr algn="ctr"/>
            <a:r>
              <a:rPr lang="en-US" dirty="0" smtClean="0"/>
              <a:t>Mobile &amp;</a:t>
            </a:r>
          </a:p>
          <a:p>
            <a:pPr algn="ctr"/>
            <a:r>
              <a:rPr lang="en-US" dirty="0" err="1" smtClean="0"/>
              <a:t>IPad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5" name="Alternate Process 14"/>
          <p:cNvSpPr/>
          <p:nvPr/>
        </p:nvSpPr>
        <p:spPr>
          <a:xfrm>
            <a:off x="6651812" y="2916519"/>
            <a:ext cx="908423" cy="292100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16" name="Alternate Process 15"/>
          <p:cNvSpPr/>
          <p:nvPr/>
        </p:nvSpPr>
        <p:spPr>
          <a:xfrm>
            <a:off x="7560235" y="2916519"/>
            <a:ext cx="1476187" cy="295163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9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Steps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1" y="1232759"/>
            <a:ext cx="448384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8875</TotalTime>
  <Words>430</Words>
  <Application>Microsoft Macintosh PowerPoint</Application>
  <PresentationFormat>On-screen Show (4:3)</PresentationFormat>
  <Paragraphs>129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Advantage</vt:lpstr>
      <vt:lpstr>How we delivery software</vt:lpstr>
      <vt:lpstr>Who we are</vt:lpstr>
      <vt:lpstr>What projects we are doing</vt:lpstr>
      <vt:lpstr>How we delivery projects</vt:lpstr>
      <vt:lpstr>Iteration</vt:lpstr>
      <vt:lpstr>Retrospect</vt:lpstr>
      <vt:lpstr>Story &amp; Demo</vt:lpstr>
      <vt:lpstr>Story Lifecycle &amp; Action</vt:lpstr>
      <vt:lpstr>Development Steps</vt:lpstr>
      <vt:lpstr>Development Steps </vt:lpstr>
      <vt:lpstr>Continuous Integration </vt:lpstr>
      <vt:lpstr>Continuous Delivery</vt:lpstr>
      <vt:lpstr>Demo EC2</vt:lpstr>
      <vt:lpstr>Other Activities</vt:lpstr>
      <vt:lpstr>Session Wall</vt:lpstr>
      <vt:lpstr>Target Wall</vt:lpstr>
      <vt:lpstr>Q&amp;A    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Xi’an Team Introduction</dc:title>
  <dc:creator>twer twer</dc:creator>
  <cp:lastModifiedBy>twer twer</cp:lastModifiedBy>
  <cp:revision>515</cp:revision>
  <dcterms:created xsi:type="dcterms:W3CDTF">2013-02-20T08:03:20Z</dcterms:created>
  <dcterms:modified xsi:type="dcterms:W3CDTF">2013-03-01T10:46:59Z</dcterms:modified>
</cp:coreProperties>
</file>